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6" r:id="rId6"/>
    <p:sldId id="271" r:id="rId7"/>
    <p:sldId id="265" r:id="rId8"/>
    <p:sldId id="272" r:id="rId9"/>
    <p:sldId id="273" r:id="rId10"/>
    <p:sldId id="259" r:id="rId11"/>
    <p:sldId id="268" r:id="rId12"/>
    <p:sldId id="260" r:id="rId13"/>
    <p:sldId id="269" r:id="rId14"/>
    <p:sldId id="274" r:id="rId15"/>
    <p:sldId id="270" r:id="rId16"/>
    <p:sldId id="261" r:id="rId17"/>
    <p:sldId id="263" r:id="rId18"/>
    <p:sldId id="27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64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400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482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29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64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82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5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02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867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98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688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A9EAB-532C-4D44-BB2C-54543C37D68E}" type="datetimeFigureOut">
              <a:rPr lang="ru-RU" smtClean="0"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B87E7-2CDC-4095-B7C9-5F225B68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14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9491" y="2318326"/>
            <a:ext cx="9144000" cy="193978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 </a:t>
            </a:r>
            <a:b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фізичної культури та спорту Тростянецької міської територіальної громади на 2025-2027 роки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988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31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 СК « Академія спорту » 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2046"/>
            <a:ext cx="10515600" cy="476064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Проведення фізкультурно-оздоровчих та спортивно-масових заходів серед УБД та людей з інвалідністю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тренувань та змагань (2025-2027 р. 65,0 тис. грн.)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Створення сучасних спортивних об’єктів</a:t>
            </a:r>
          </a:p>
          <a:p>
            <a:pPr lvl="0"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нового спортивного комплексу по вул. Благовіщенській (2025 р. 1800,0 тис. грн., в </a:t>
            </a:r>
            <a:r>
              <a:rPr lang="uk-UA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1500,0 тис. грн.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благодійні кошти )</a:t>
            </a:r>
          </a:p>
          <a:p>
            <a:pPr marL="0" lvl="0" indent="0">
              <a:buNone/>
            </a:pPr>
            <a:endParaRPr lang="uk-UA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Усунення наслідків пошкоджень закладів фізичної культури та спорту</a:t>
            </a:r>
          </a:p>
          <a:p>
            <a:pPr lvl="0"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ремонтних робіт фасаду будівлі та даху спортивного залу «Локомотив» (2025 р. 1000,0 тис. грн.)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491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32873"/>
            <a:ext cx="10515600" cy="6231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 СК « Академія спорту » 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21961"/>
            <a:ext cx="10515600" cy="178472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КЗ ТМР «СК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спорту» становить 3937,0 тис. грн., у тому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міської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995,0 тис. грн.;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2942,0 тис. грн.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998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8188"/>
            <a:ext cx="10515600" cy="79865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 ФК « Тростянець »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53926"/>
            <a:ext cx="10515600" cy="482820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та заходи: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Виступ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дитячо-юнацьких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 в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чемпіонаті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ДЮФЛ та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змаганнях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форми та інвентарю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(2025-2027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р. 2100,0 тис. грн.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турнірах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дитячо-юнацьких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 (2026-2027 р. 950,0 тис. грн.)</a:t>
            </a:r>
          </a:p>
          <a:p>
            <a:pPr>
              <a:buFontTx/>
              <a:buChar char="-"/>
            </a:pP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пранспортні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послуги (2026-2027 р. 400,0 тис. грн.)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 харчування та проживання (2026-2027 р. 5000,0 тис. грн.)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Створення інтернатного закладу на базі ФК «Тростянець»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капітальний ремонт приміщень гуртожитку (2026-2027 р. 5500,0 тис. грн.)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109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56484"/>
            <a:ext cx="10515600" cy="7524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 ФК « Тростянець » 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23572"/>
            <a:ext cx="10515600" cy="386100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стадіону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базі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ПТУ</a:t>
            </a:r>
            <a:endParaRPr 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Tx/>
              <a:buChar char="-"/>
            </a:pP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футбольного поля з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огорожею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(2026 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8700,0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тис. грн.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Tx/>
              <a:buChar char="-"/>
            </a:pP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адміністративної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будівлі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роздягальнями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трибунами,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господарськими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приміщеннями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(2026-2027 р. 3000,0 тис. грн.)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та встановлення табло (2025-2026 р. 300,0 тис. грн.)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футбольного поля в с. Боромля</a:t>
            </a:r>
          </a:p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футбольного поля з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огорожею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системою поливу (2025-2026 р. 5500,0 тис. грн.)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462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2070"/>
            <a:ext cx="10515600" cy="7524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 ФК « Тростянець » 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55921"/>
            <a:ext cx="10515600" cy="424792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ремонт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стадіону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В.П. Куца</a:t>
            </a:r>
          </a:p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трибуни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1500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(2026-2027 р. 25000,0 тис. грн.)</a:t>
            </a:r>
          </a:p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майданчику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тренажерів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(2026-2027 р. 1600,0 тис. грн.)</a:t>
            </a:r>
          </a:p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тенісного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корту (2026 р. 2500,0 тис. грн.)</a:t>
            </a:r>
          </a:p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ремонт другого поверху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фасаду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(2025-2026 р. 1000,0 тис. грн.)</a:t>
            </a:r>
          </a:p>
          <a:p>
            <a:pPr lvl="0"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та встановлення табло ПТУ(2026-2027 р. 300,0 тис. грн.)</a:t>
            </a:r>
          </a:p>
          <a:p>
            <a:pPr lvl="0">
              <a:buFontTx/>
              <a:buChar char="-"/>
            </a:pP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будівництво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футбольного поля 30х57м (2026-2027 р. 1800,0 тис. грн.)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258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9028"/>
            <a:ext cx="10515600" cy="69794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 ФК « Тростянець » 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3364"/>
            <a:ext cx="10515600" cy="549633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Проведення навчань для тренерів, лікарів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(2025-2027 р. 398,0 тис. грн.)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догляду за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футбольними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газонами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(2025-2027 р. 4425,0 тис. грн.)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Здійснення заходів з благоустрою стадіону ім. В.П. Куца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(2025-2027 р. 4273,0 тис. грн.)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КЗ ТМР «ФК «Тростянець» становить 101851,0 тис.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міської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84381,0 тис. грн.;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70,0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тис. грн.</a:t>
            </a:r>
          </a:p>
        </p:txBody>
      </p:sp>
    </p:spTree>
    <p:extLst>
      <p:ext uri="{BB962C8B-B14F-4D97-AF65-F5344CB8AC3E}">
        <p14:creationId xmlns:p14="http://schemas.microsoft.com/office/powerpoint/2010/main" val="4119423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835" y="524150"/>
            <a:ext cx="10734965" cy="6486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Ресурсне забезпечення Програми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612135"/>
              </p:ext>
            </p:extLst>
          </p:nvPr>
        </p:nvGraphicFramePr>
        <p:xfrm>
          <a:off x="618835" y="1720307"/>
          <a:ext cx="10734965" cy="44360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6993">
                  <a:extLst>
                    <a:ext uri="{9D8B030D-6E8A-4147-A177-3AD203B41FA5}">
                      <a16:colId xmlns:a16="http://schemas.microsoft.com/office/drawing/2014/main" val="3438179040"/>
                    </a:ext>
                  </a:extLst>
                </a:gridCol>
                <a:gridCol w="2146993">
                  <a:extLst>
                    <a:ext uri="{9D8B030D-6E8A-4147-A177-3AD203B41FA5}">
                      <a16:colId xmlns:a16="http://schemas.microsoft.com/office/drawing/2014/main" val="4244916666"/>
                    </a:ext>
                  </a:extLst>
                </a:gridCol>
                <a:gridCol w="2146993">
                  <a:extLst>
                    <a:ext uri="{9D8B030D-6E8A-4147-A177-3AD203B41FA5}">
                      <a16:colId xmlns:a16="http://schemas.microsoft.com/office/drawing/2014/main" val="589241455"/>
                    </a:ext>
                  </a:extLst>
                </a:gridCol>
                <a:gridCol w="2146993">
                  <a:extLst>
                    <a:ext uri="{9D8B030D-6E8A-4147-A177-3AD203B41FA5}">
                      <a16:colId xmlns:a16="http://schemas.microsoft.com/office/drawing/2014/main" val="2957517045"/>
                    </a:ext>
                  </a:extLst>
                </a:gridCol>
                <a:gridCol w="2146993">
                  <a:extLst>
                    <a:ext uri="{9D8B030D-6E8A-4147-A177-3AD203B41FA5}">
                      <a16:colId xmlns:a16="http://schemas.microsoft.com/office/drawing/2014/main" val="1473531757"/>
                    </a:ext>
                  </a:extLst>
                </a:gridCol>
              </a:tblGrid>
              <a:tr h="960351">
                <a:tc rowSpan="3">
                  <a:txBody>
                    <a:bodyPr/>
                    <a:lstStyle/>
                    <a:p>
                      <a:pPr algn="ctr"/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Обсяг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коштів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пропонується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залучити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виконання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Етапи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виконання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Всього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виконання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901722"/>
                  </a:ext>
                </a:extLst>
              </a:tr>
              <a:tr h="34515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062614"/>
                  </a:ext>
                </a:extLst>
              </a:tr>
              <a:tr h="3417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411239"/>
                  </a:ext>
                </a:extLst>
              </a:tr>
              <a:tr h="6380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Обсяг ресурсів, всього,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тому числі: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15210,0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50486,0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40092,0</a:t>
                      </a:r>
                      <a:endParaRPr lang="ru-RU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105788,0</a:t>
                      </a:r>
                      <a:endParaRPr lang="ru-RU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693724"/>
                  </a:ext>
                </a:extLst>
              </a:tr>
              <a:tr h="4761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державний бюджет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–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–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–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–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576122"/>
                  </a:ext>
                </a:extLst>
              </a:tr>
              <a:tr h="4761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обласний бюджет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–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–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–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–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573743"/>
                  </a:ext>
                </a:extLst>
              </a:tr>
              <a:tr h="4761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МТГ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12219,0</a:t>
                      </a:r>
                      <a:endParaRPr lang="ru-RU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43390,0</a:t>
                      </a:r>
                      <a:endParaRPr lang="ru-RU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29767,0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85376,0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563513"/>
                  </a:ext>
                </a:extLst>
              </a:tr>
              <a:tr h="4761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кошти інших джерел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2991,0</a:t>
                      </a:r>
                      <a:endParaRPr lang="ru-RU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</a:t>
                      </a:r>
                      <a:r>
                        <a:rPr lang="uk-UA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096,0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10325,0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20412,0</a:t>
                      </a:r>
                      <a:endParaRPr lang="ru-RU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981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833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88723"/>
            <a:ext cx="10515600" cy="7762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Очікувані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04738"/>
            <a:ext cx="10515600" cy="401958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займається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культурою і спортом;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залучити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35%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молоді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 до 23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занять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дитячо-юнацьких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школах,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резервного спорту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поповнення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складу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збірних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учнівської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молоді,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віднесені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станом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успішну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змаганнях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авторитету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всеукраїнському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співтоваристві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754799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5695"/>
            <a:ext cx="10515600" cy="66864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Очікувані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4517"/>
            <a:ext cx="10515600" cy="535524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оновити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матеріально-технічну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культури і спорту;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відпочинку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жителів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гостей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ВПО,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бойових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людей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демобілізованих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військовослужбовців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бойових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людей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заходами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спорту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усунути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пошкодження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завдало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повномасштабне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вторгнення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всеукраїнських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змагань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фізкультурно-оздоровчої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реабілітаційної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навчально-тренувального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стан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воєнного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0751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79162"/>
            <a:ext cx="10515600" cy="6324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дані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25964"/>
            <a:ext cx="10515600" cy="315110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Головний розробник програми: відділ культури, туризму, молоді та спорту Тростянецької міської ради;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Співвиконавці (учасники) програми: КЗ ТМР «СК «Академія спорту»,        КЗ ТМР «ФК «Тростянець» ;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 реалізації програми: 2025-2027 рр.;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105788,0 тис.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міської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85376,0 тис. грн.,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12,0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тис. грн.</a:t>
            </a:r>
          </a:p>
        </p:txBody>
      </p:sp>
    </p:spTree>
    <p:extLst>
      <p:ext uri="{BB962C8B-B14F-4D97-AF65-F5344CB8AC3E}">
        <p14:creationId xmlns:p14="http://schemas.microsoft.com/office/powerpoint/2010/main" val="4073995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24947"/>
            <a:ext cx="10515600" cy="71665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програми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1290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широких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верств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культурою і спортом,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популяризація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здорового способу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фізкультурно-спортивної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життєдіяльності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Тростянецької міської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воєнного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стану. 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відзначити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вперше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акцентовано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налагодження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бойових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086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05070"/>
            <a:ext cx="10515600" cy="685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 на розв’язання яких спрямована Програма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5773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уповільнення росту показника розвитку фізичної культури і спорту у громаді;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достатньої кількості заходів щодо фізичної реабілітації вразливих верств населення;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впровадження змін у процес розвитку дитячо-юнацького спорту та відсутність достатнього фінансування програм відповідного спрямування;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невідповідність матеріально-технічної бази для забезпечення фізкультурно-оздоровчої діяльності потребам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 за місцем проживання, роботи та в місцях масового відпочинку;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достатньої кількості бомбосховищ та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укриттів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423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7182"/>
            <a:ext cx="10515600" cy="76673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шляхи розв’язання проблем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2269"/>
            <a:ext cx="10515600" cy="546652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популяризацію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здорового способу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молодіжної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спорту шляхом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верств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зміцнення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здоров’я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побажань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здібностей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кожного,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фізкультурно-оздоровчої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типах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закладах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спорту,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відпочинку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демобілізованих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бойових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людей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тренувальних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змаганнях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зацікавленості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(особливо молоді), ВПО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демобілізованих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військовослужбовців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занять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олімпійських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неолімпійських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спорту;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відбору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обдарованих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резервного спорту, спорту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411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3957"/>
            <a:ext cx="10515600" cy="5971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шляхи розв’язання проблем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20880"/>
            <a:ext cx="10515600" cy="457119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дитячо-юнацьким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школам,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комунальним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закладам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фізкультурно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фізкультурно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культури і спорту;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матеріально-технічної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культури і спорту;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матеріально-технічної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умов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відпочинку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усуненню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пошкоджень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окупантами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воєнного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774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48265"/>
            <a:ext cx="10515600" cy="61403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завдання Програми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4438"/>
            <a:ext cx="10515600" cy="482628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формування у населення традицій щодо занять фізичною культурою і спортом, як важливих складових забезпечення здорового способу життя;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удосконалення системи дитячо-юнацького спорту, системи формування та підготовки збірних команд міста з олімпійських та неолімпійських видів спорту для участі тростянецьких спортсменів у спортивних заходах всеукраїнського та міжнародного рівнів;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забезпечення спортивним обладнанням та інвентарем, поліпшення матеріально-технічної  бази закладів фізичної культури та спорту;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залучення фізкультурно-спортивних, дитячих, молодіжних громадських організацій, об’єднань, клубів до реалізації заходів, спрямованих на розвиток фізичної культури і спорту;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3662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4413"/>
            <a:ext cx="10515600" cy="6231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завдання Програми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43709"/>
            <a:ext cx="10515600" cy="533861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проведення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фізкультурно-оздоровчих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спортивних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заходів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серед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демобілізованих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військовослужбовців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учасників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бойових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дій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та людей з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інвалідністю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uk-UA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створення сучасних спортивних об’єктів для занять фізичною культурою та спортом за місцем проживання і в зонах масового відпочинку населення;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активізація співпраці із іншими територіальними та об’єднаними громадами, містами-партнерами у проведенні спортивних заходів різного рівня;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популяризація територіальної громади та її бренду, як громади спорту та здорового способу життя;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усунення наслідків пошкоджень закладів фізичної культури та спорту, створення умов функціонування закладів під час повномасштабного вторгнення.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00544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8108"/>
            <a:ext cx="10515600" cy="6231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 СК « Академія спорту » 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88292"/>
            <a:ext cx="10515600" cy="559723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та заходи:</a:t>
            </a:r>
          </a:p>
          <a:p>
            <a:pPr marL="457200" indent="-457200">
              <a:buAutoNum type="arabicParenR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 у населення традицій щодо занять фізичною культурою і спортом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у змаганнях різного рівня, проведення відкритих тренувань (2025-2027 р. 110,0 тис. грн.)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нагородної атрибутики (кубки, медалі, дипломи) (2025-2027 р. 122,0 тис. грн.)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Удосконалення системи дитячо-юнацького спорту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внутрішніх змагань (2025-2027 р. 30,0 тис. грн.)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Забезпечення спортивним обладнанням та інвентарем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обладнання та інвентарю (2025-2026 р. 300,0 тис. грн.)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0549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</TotalTime>
  <Words>1555</Words>
  <Application>Microsoft Office PowerPoint</Application>
  <PresentationFormat>Широкоэкранный</PresentationFormat>
  <Paragraphs>143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Програма  розвитку фізичної культури та спорту Тростянецької міської територіальної громади на 2025-2027 роки</vt:lpstr>
      <vt:lpstr>Основні дані</vt:lpstr>
      <vt:lpstr>Мета програми</vt:lpstr>
      <vt:lpstr>Проблеми на розв’язання яких спрямована Програма</vt:lpstr>
      <vt:lpstr>Основні шляхи розв’язання проблем</vt:lpstr>
      <vt:lpstr>Основні шляхи розв’язання проблем</vt:lpstr>
      <vt:lpstr>Основні завдання Програми</vt:lpstr>
      <vt:lpstr>Основні завдання Програми</vt:lpstr>
      <vt:lpstr>КЗ ТМР « СК « Академія спорту » »</vt:lpstr>
      <vt:lpstr>КЗ ТМР « СК « Академія спорту » »</vt:lpstr>
      <vt:lpstr>КЗ ТМР « СК « Академія спорту » »</vt:lpstr>
      <vt:lpstr>КЗ ТМР « ФК « Тростянець » </vt:lpstr>
      <vt:lpstr>КЗ ТМР « ФК « Тростянець » »</vt:lpstr>
      <vt:lpstr>КЗ ТМР « ФК « Тростянець » »</vt:lpstr>
      <vt:lpstr>КЗ ТМР « ФК « Тростянець » »</vt:lpstr>
      <vt:lpstr>Ресурсне забезпечення Програми</vt:lpstr>
      <vt:lpstr>Очікувані результати виконання Програми</vt:lpstr>
      <vt:lpstr>Очікувані результати виконання Програми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 розвитку фізичної культури та спорту Тростянецької міської територіальної громади на 2025-2027 роки</dc:title>
  <dc:creator>user-tmr</dc:creator>
  <cp:lastModifiedBy>user-tmr</cp:lastModifiedBy>
  <cp:revision>54</cp:revision>
  <dcterms:created xsi:type="dcterms:W3CDTF">2024-12-02T06:55:16Z</dcterms:created>
  <dcterms:modified xsi:type="dcterms:W3CDTF">2024-12-20T11:15:13Z</dcterms:modified>
</cp:coreProperties>
</file>